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73" r:id="rId11"/>
    <p:sldId id="266" r:id="rId12"/>
    <p:sldId id="275" r:id="rId13"/>
    <p:sldId id="276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6"/>
    <p:restoredTop sz="94270" autoAdjust="0"/>
  </p:normalViewPr>
  <p:slideViewPr>
    <p:cSldViewPr snapToGrid="0" snapToObjects="1">
      <p:cViewPr varScale="1">
        <p:scale>
          <a:sx n="102" d="100"/>
          <a:sy n="102" d="100"/>
        </p:scale>
        <p:origin x="1248" y="72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25-3-2021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409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9829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334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25-3-2021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25-3-2021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25-3-2021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25-3-2021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25-3-2021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25-3-2021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25-3-2021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25-3-2021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25-3-2021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25-3-2021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25-3-2021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5.png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Ronja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de roversdochter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kunnen de onderdelen van de verhaalkaart invullen over het boek ‘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Ronja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de roversdochter’.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9094" y="2298502"/>
            <a:ext cx="2276231" cy="328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5999" y="1089094"/>
            <a:ext cx="5326387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teamopdrachten 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Introductie schrijfopdracht</a:t>
            </a:r>
          </a:p>
          <a:p>
            <a:pPr marL="352425" lvl="0" indent="-342900">
              <a:buFont typeface="Wingdings" panose="05000000000000000000" pitchFamily="2" charset="2"/>
              <a:buChar char="Ø"/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7983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 18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Ronja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de roversdochter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4781" y="3350951"/>
            <a:ext cx="2888822" cy="1889708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368087" y="1079948"/>
            <a:ext cx="5547913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 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verduidelijken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blz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186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187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20 minuten</a:t>
            </a:r>
          </a:p>
        </p:txBody>
      </p:sp>
      <p:sp>
        <p:nvSpPr>
          <p:cNvPr id="16" name="Tekstvak 16"/>
          <p:cNvSpPr txBox="1"/>
          <p:nvPr/>
        </p:nvSpPr>
        <p:spPr>
          <a:xfrm>
            <a:off x="758825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Maatjeswerk/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831" y="1936601"/>
            <a:ext cx="551985" cy="524036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2C06D234-958B-49DA-A940-FD4EFDA62F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832" y="4033787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4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Ronja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de roversdochter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een tekst halen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9094" y="1990726"/>
            <a:ext cx="2276231" cy="328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6675" y="2456998"/>
            <a:ext cx="648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Toets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(lees bladzijde 188 t/m 198)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 afmaken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Stillezen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675" y="908050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Oefenen 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Ronja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de roversdochter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4518" y="4318847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1456948"/>
            <a:ext cx="491660" cy="466765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3372106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1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7234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Voorbereiden op de schrijfopdracht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88129" y="1506755"/>
            <a:ext cx="7640601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Met het team ga je het verhaal verder schrijven.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Bedenk een nieuw avontuur voor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Ronja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en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Birk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Begin met het schrijven van je verhaal.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Ronja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de roversdochter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728" y="2396756"/>
            <a:ext cx="491660" cy="466765"/>
          </a:xfrm>
          <a:prstGeom prst="rect">
            <a:avLst/>
          </a:prstGeom>
        </p:spPr>
      </p:pic>
      <p:pic>
        <p:nvPicPr>
          <p:cNvPr id="11" name="Afbeelding 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7910609" y="2708204"/>
            <a:ext cx="4279143" cy="34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2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op de schrijfopdracht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 afmaken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Inleveren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teamwoordenboek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Ronja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de roversdochter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7893" y="2842432"/>
            <a:ext cx="3978107" cy="260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Ronja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de roversdochter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Wij kunnen onze fantasie gebruiken om een volgend avontuur te bedenken met de personages uit het boek.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0444" y="2289599"/>
            <a:ext cx="2276231" cy="328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566489" y="1449388"/>
            <a:ext cx="10799388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(Voor)lezen 	Bladzijde 199 t/m 207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Teamopdrachten afmaken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 afmaken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Tekening van het avontuur 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teams lezen het verhaal voor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 minuten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566489" y="861951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Schrijfopdracht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Ronja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de roversdochter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7996250" y="3119475"/>
            <a:ext cx="3593091" cy="2879078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759" y="2930151"/>
            <a:ext cx="551985" cy="524036"/>
          </a:xfrm>
          <a:prstGeom prst="rect">
            <a:avLst/>
          </a:prstGeom>
        </p:spPr>
      </p:pic>
      <p:pic>
        <p:nvPicPr>
          <p:cNvPr id="10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758" y="4672932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Voorspellen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Teamwoordenboek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Samenwerken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Nieuw 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2000" y="2143788"/>
            <a:ext cx="6214192" cy="385165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Ronja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de roversdochter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flonkeren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dommelen</a:t>
            </a:r>
          </a:p>
          <a:p>
            <a:pPr marL="457200" lvl="0" indent="-457200">
              <a:buFont typeface="+mj-lt"/>
              <a:buAutoNum type="arabicPeriod" startAt="3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rijp</a:t>
            </a:r>
          </a:p>
          <a:p>
            <a:pPr marL="457200" lvl="0" indent="-457200">
              <a:buFont typeface="Wingdings" charset="2"/>
              <a:buAutoNum type="arabicPeriod" startAt="3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geleden (lijden)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lvl="0" indent="-457200">
              <a:buFont typeface="Wingdings" charset="2"/>
              <a:buAutoNum type="arabicPeriod" startAt="3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achterdochtig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lvl="0" indent="-457200">
              <a:buFont typeface="Wingdings" charset="2"/>
              <a:buAutoNum type="arabicPeriod" startAt="3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saluut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662685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Zoek de betekenis op in het woordenboek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Haal woorden voor het teamwoordenboek 	uit de tekst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Studiewijzer ‘Woord en betekenis’ invullen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Ronja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de roversdochter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3460" y="3388379"/>
            <a:ext cx="1632475" cy="230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696000" y="1449388"/>
            <a:ext cx="522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Plannen van de opdrachten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blz. 161 t/m 170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plakken bij 	aanwijzingen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6276000" y="1449388"/>
            <a:ext cx="558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 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verduidelijken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blz.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169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170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Opdrachten 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20 minuten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388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Ronja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de roversdochter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7184" y="4878190"/>
            <a:ext cx="1637631" cy="1459093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871" y="2024801"/>
            <a:ext cx="551985" cy="524036"/>
          </a:xfrm>
          <a:prstGeom prst="rect">
            <a:avLst/>
          </a:prstGeom>
        </p:spPr>
      </p:pic>
      <p:pic>
        <p:nvPicPr>
          <p:cNvPr id="14" name="Afbeelding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1030" y="4853247"/>
            <a:ext cx="2306798" cy="1508981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613E373A-308B-4EC7-80D5-A49588CA547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9871" y="2325535"/>
            <a:ext cx="551985" cy="524036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2C2A53F8-2075-4E54-B71A-C1242E3489F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9871" y="4403227"/>
            <a:ext cx="551985" cy="524036"/>
          </a:xfrm>
          <a:prstGeom prst="rect">
            <a:avLst/>
          </a:prstGeom>
        </p:spPr>
      </p:pic>
      <p:pic>
        <p:nvPicPr>
          <p:cNvPr id="21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870" y="3829567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27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746107" y="1449388"/>
            <a:ext cx="10749281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teamopdrachten 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Ronja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de roversdochter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CCCE8C9-D538-4112-938B-D5A27F2953D0}"/>
              </a:ext>
            </a:extLst>
          </p:cNvPr>
          <p:cNvSpPr txBox="1"/>
          <p:nvPr/>
        </p:nvSpPr>
        <p:spPr>
          <a:xfrm>
            <a:off x="696000" y="96005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6D19FAA-872F-4B22-863C-D701F4277B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7292" y="2533151"/>
            <a:ext cx="3797416" cy="248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Ronja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de roversdochter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met behulp van een verhaalkaart een samenvatting schrijven over het boek ‘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Ronja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de roversdochter’.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9094" y="2298502"/>
            <a:ext cx="2276231" cy="328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679280"/>
            <a:ext cx="48292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666712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Teamwoordenboek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ijdens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lezen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blz. 171 t/m 179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plakken bij aanwijzingen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Ronja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de roversdochter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9329" y="820730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302" y="3055350"/>
            <a:ext cx="3165825" cy="282067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389054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9429669-15F8-48EB-AEA2-7518614434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218299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89094"/>
            <a:ext cx="5473652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teamopdrachten 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7983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Ronja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de roversdochter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8375" y="3289316"/>
            <a:ext cx="3108901" cy="2033672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442348" y="1079948"/>
            <a:ext cx="5653652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 en 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verduidelijken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?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blz.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178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179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Opdrachten 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20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758825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99" y="1969500"/>
            <a:ext cx="551985" cy="52403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4D5ABA26-6D4B-4A17-BE73-4D6ED7792A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99" y="4044134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18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Ronja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de roversdochter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000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een ingevulde verhaalkaart van het Onderzoeksteam beoordelen op de kwaliteit en tips en tops geven per onderdeel van de verhaalkaart.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9094" y="2298502"/>
            <a:ext cx="2276231" cy="328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08050"/>
            <a:ext cx="48292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	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711240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Teamwoordenboek afmaken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Tijdens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lezen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 afmaken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180 t/m 187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plakken bij aanwijzingen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18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Ronja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de roversdochter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842" y="842994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037" y="3154818"/>
            <a:ext cx="2950968" cy="2629247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415549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8B766F9-A9D2-424F-A9B7-BDFBE081507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266382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86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2925</TotalTime>
  <Words>941</Words>
  <Application>Microsoft Office PowerPoint</Application>
  <PresentationFormat>Widescreen</PresentationFormat>
  <Paragraphs>254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221</cp:revision>
  <dcterms:created xsi:type="dcterms:W3CDTF">2017-07-26T14:05:48Z</dcterms:created>
  <dcterms:modified xsi:type="dcterms:W3CDTF">2021-03-25T16:22:50Z</dcterms:modified>
</cp:coreProperties>
</file>